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sldIdLst>
    <p:sldId id="262" r:id="rId6"/>
    <p:sldId id="256" r:id="rId7"/>
    <p:sldId id="265" r:id="rId8"/>
    <p:sldId id="257" r:id="rId9"/>
    <p:sldId id="258" r:id="rId10"/>
    <p:sldId id="259" r:id="rId11"/>
    <p:sldId id="261" r:id="rId12"/>
    <p:sldId id="264" r:id="rId13"/>
    <p:sldId id="260" r:id="rId14"/>
    <p:sldId id="26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a-DK"/>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Click to edit Master subtitle style</a:t>
            </a:r>
            <a:endParaRPr lang="en-US"/>
          </a:p>
        </p:txBody>
      </p:sp>
      <p:sp>
        <p:nvSpPr>
          <p:cNvPr id="4" name="Date Placeholder 3"/>
          <p:cNvSpPr>
            <a:spLocks noGrp="1"/>
          </p:cNvSpPr>
          <p:nvPr>
            <p:ph type="dt" sz="half" idx="10"/>
          </p:nvPr>
        </p:nvSpPr>
        <p:spPr/>
        <p:txBody>
          <a:bodyPr/>
          <a:lstStyle/>
          <a:p>
            <a:fld id="{51A2CE46-DCD4-844E-867F-E3330D5090BF}"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1364326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4" name="Date Placeholder 3"/>
          <p:cNvSpPr>
            <a:spLocks noGrp="1"/>
          </p:cNvSpPr>
          <p:nvPr>
            <p:ph type="dt" sz="half" idx="10"/>
          </p:nvPr>
        </p:nvSpPr>
        <p:spPr/>
        <p:txBody>
          <a:bodyPr/>
          <a:lstStyle/>
          <a:p>
            <a:fld id="{51A2CE46-DCD4-844E-867F-E3330D5090BF}"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310284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a-DK"/>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4" name="Date Placeholder 3"/>
          <p:cNvSpPr>
            <a:spLocks noGrp="1"/>
          </p:cNvSpPr>
          <p:nvPr>
            <p:ph type="dt" sz="half" idx="10"/>
          </p:nvPr>
        </p:nvSpPr>
        <p:spPr/>
        <p:txBody>
          <a:bodyPr/>
          <a:lstStyle/>
          <a:p>
            <a:fld id="{51A2CE46-DCD4-844E-867F-E3330D5090BF}"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4183468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Click to edit Master title style</a:t>
            </a:r>
            <a:endParaRPr lang="en-US"/>
          </a:p>
        </p:txBody>
      </p:sp>
      <p:sp>
        <p:nvSpPr>
          <p:cNvPr id="3" name="Content Placeholder 2"/>
          <p:cNvSpPr>
            <a:spLocks noGrp="1"/>
          </p:cNvSpPr>
          <p:nvPr>
            <p:ph idx="1"/>
          </p:nvPr>
        </p:nvSpPr>
        <p:spPr/>
        <p:txBody>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4" name="Date Placeholder 3"/>
          <p:cNvSpPr>
            <a:spLocks noGrp="1"/>
          </p:cNvSpPr>
          <p:nvPr>
            <p:ph type="dt" sz="half" idx="10"/>
          </p:nvPr>
        </p:nvSpPr>
        <p:spPr/>
        <p:txBody>
          <a:bodyPr/>
          <a:lstStyle/>
          <a:p>
            <a:fld id="{51A2CE46-DCD4-844E-867F-E3330D5090BF}"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257742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a-DK"/>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Click to edit Master text styles</a:t>
            </a:r>
          </a:p>
        </p:txBody>
      </p:sp>
      <p:sp>
        <p:nvSpPr>
          <p:cNvPr id="4" name="Date Placeholder 3"/>
          <p:cNvSpPr>
            <a:spLocks noGrp="1"/>
          </p:cNvSpPr>
          <p:nvPr>
            <p:ph type="dt" sz="half" idx="10"/>
          </p:nvPr>
        </p:nvSpPr>
        <p:spPr/>
        <p:txBody>
          <a:bodyPr/>
          <a:lstStyle/>
          <a:p>
            <a:fld id="{51A2CE46-DCD4-844E-867F-E3330D5090BF}"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2631354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5" name="Date Placeholder 4"/>
          <p:cNvSpPr>
            <a:spLocks noGrp="1"/>
          </p:cNvSpPr>
          <p:nvPr>
            <p:ph type="dt" sz="half" idx="10"/>
          </p:nvPr>
        </p:nvSpPr>
        <p:spPr/>
        <p:txBody>
          <a:bodyPr/>
          <a:lstStyle/>
          <a:p>
            <a:fld id="{51A2CE46-DCD4-844E-867F-E3330D5090BF}"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116740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7" name="Date Placeholder 6"/>
          <p:cNvSpPr>
            <a:spLocks noGrp="1"/>
          </p:cNvSpPr>
          <p:nvPr>
            <p:ph type="dt" sz="half" idx="10"/>
          </p:nvPr>
        </p:nvSpPr>
        <p:spPr/>
        <p:txBody>
          <a:bodyPr/>
          <a:lstStyle/>
          <a:p>
            <a:fld id="{51A2CE46-DCD4-844E-867F-E3330D5090BF}" type="datetimeFigureOut">
              <a:rPr lang="en-US" smtClean="0"/>
              <a:t>5/15/2023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3273572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Click to edit Master title style</a:t>
            </a:r>
            <a:endParaRPr lang="en-US"/>
          </a:p>
        </p:txBody>
      </p:sp>
      <p:sp>
        <p:nvSpPr>
          <p:cNvPr id="3" name="Date Placeholder 2"/>
          <p:cNvSpPr>
            <a:spLocks noGrp="1"/>
          </p:cNvSpPr>
          <p:nvPr>
            <p:ph type="dt" sz="half" idx="10"/>
          </p:nvPr>
        </p:nvSpPr>
        <p:spPr/>
        <p:txBody>
          <a:bodyPr/>
          <a:lstStyle/>
          <a:p>
            <a:fld id="{51A2CE46-DCD4-844E-867F-E3330D5090BF}" type="datetimeFigureOut">
              <a:rPr lang="en-US" smtClean="0"/>
              <a:t>5/15/2023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812683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A2CE46-DCD4-844E-867F-E3330D5090BF}" type="datetimeFigureOut">
              <a:rPr lang="en-US" smtClean="0"/>
              <a:t>5/15/2023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3478682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a-DK"/>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
        <p:nvSpPr>
          <p:cNvPr id="5" name="Date Placeholder 4"/>
          <p:cNvSpPr>
            <a:spLocks noGrp="1"/>
          </p:cNvSpPr>
          <p:nvPr>
            <p:ph type="dt" sz="half" idx="10"/>
          </p:nvPr>
        </p:nvSpPr>
        <p:spPr/>
        <p:txBody>
          <a:bodyPr/>
          <a:lstStyle/>
          <a:p>
            <a:fld id="{51A2CE46-DCD4-844E-867F-E3330D5090BF}"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364609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a-DK"/>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
        <p:nvSpPr>
          <p:cNvPr id="5" name="Date Placeholder 4"/>
          <p:cNvSpPr>
            <a:spLocks noGrp="1"/>
          </p:cNvSpPr>
          <p:nvPr>
            <p:ph type="dt" sz="half" idx="10"/>
          </p:nvPr>
        </p:nvSpPr>
        <p:spPr/>
        <p:txBody>
          <a:bodyPr/>
          <a:lstStyle/>
          <a:p>
            <a:fld id="{51A2CE46-DCD4-844E-867F-E3330D5090BF}"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CE270-465E-FB4E-B468-C5350BFCA4B0}" type="slidenum">
              <a:rPr lang="en-US" smtClean="0"/>
              <a:t>‹nr.›</a:t>
            </a:fld>
            <a:endParaRPr lang="en-US"/>
          </a:p>
        </p:txBody>
      </p:sp>
    </p:spTree>
    <p:extLst>
      <p:ext uri="{BB962C8B-B14F-4D97-AF65-F5344CB8AC3E}">
        <p14:creationId xmlns:p14="http://schemas.microsoft.com/office/powerpoint/2010/main" val="3508251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A2CE46-DCD4-844E-867F-E3330D5090BF}" type="datetimeFigureOut">
              <a:rPr lang="en-US" smtClean="0"/>
              <a:t>5/15/2023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CE270-465E-FB4E-B468-C5350BFCA4B0}" type="slidenum">
              <a:rPr lang="en-US" smtClean="0"/>
              <a:t>‹nr.›</a:t>
            </a:fld>
            <a:endParaRPr lang="en-US"/>
          </a:p>
        </p:txBody>
      </p:sp>
    </p:spTree>
    <p:extLst>
      <p:ext uri="{BB962C8B-B14F-4D97-AF65-F5344CB8AC3E}">
        <p14:creationId xmlns:p14="http://schemas.microsoft.com/office/powerpoint/2010/main" val="2661112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foedevarestyrelsen.dk/Sider/forside.aspx"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b="1" dirty="0">
                <a:solidFill>
                  <a:srgbClr val="A6A6A6"/>
                </a:solidFill>
              </a:rPr>
              <a:t>Download Guiden</a:t>
            </a:r>
            <a:endParaRPr lang="en-US" dirty="0">
              <a:solidFill>
                <a:srgbClr val="A6A6A6"/>
              </a:solidFill>
            </a:endParaRPr>
          </a:p>
        </p:txBody>
      </p:sp>
      <p:sp>
        <p:nvSpPr>
          <p:cNvPr id="4" name="Title 1"/>
          <p:cNvSpPr txBox="1">
            <a:spLocks/>
          </p:cNvSpPr>
          <p:nvPr/>
        </p:nvSpPr>
        <p:spPr>
          <a:xfrm>
            <a:off x="1540413" y="3069130"/>
            <a:ext cx="6067583" cy="12074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a:hlinkClick r:id="rId2"/>
              </a:rPr>
              <a:t>http://www.foedevarestyrelsen.dk/Sider/forside.aspx</a:t>
            </a:r>
            <a:r>
              <a:rPr lang="en-US" sz="2000" dirty="0"/>
              <a:t> </a:t>
            </a:r>
          </a:p>
        </p:txBody>
      </p:sp>
      <p:sp>
        <p:nvSpPr>
          <p:cNvPr id="5" name="Subtitle 2"/>
          <p:cNvSpPr txBox="1">
            <a:spLocks/>
          </p:cNvSpPr>
          <p:nvPr/>
        </p:nvSpPr>
        <p:spPr>
          <a:xfrm>
            <a:off x="457200" y="5744719"/>
            <a:ext cx="6433504" cy="91044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a-DK" sz="1600" b="1" dirty="0">
                <a:solidFill>
                  <a:srgbClr val="A6A6A6"/>
                </a:solidFill>
              </a:rPr>
              <a:t>Inspektionsguiden er udviklet med henblik på at hjælpe danske virksomheder, der står foran inspektion og eksport af fødevare. </a:t>
            </a:r>
          </a:p>
        </p:txBody>
      </p:sp>
    </p:spTree>
    <p:extLst>
      <p:ext uri="{BB962C8B-B14F-4D97-AF65-F5344CB8AC3E}">
        <p14:creationId xmlns:p14="http://schemas.microsoft.com/office/powerpoint/2010/main" val="300115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306" y="2473431"/>
            <a:ext cx="8229600" cy="1143000"/>
          </a:xfrm>
        </p:spPr>
        <p:txBody>
          <a:bodyPr>
            <a:normAutofit/>
          </a:bodyPr>
          <a:lstStyle/>
          <a:p>
            <a:r>
              <a:rPr lang="da-DK" b="1" dirty="0"/>
              <a:t>THANK YOU!  </a:t>
            </a:r>
            <a:endParaRPr lang="en-US" dirty="0"/>
          </a:p>
        </p:txBody>
      </p:sp>
      <p:sp>
        <p:nvSpPr>
          <p:cNvPr id="4" name="Title 1"/>
          <p:cNvSpPr txBox="1">
            <a:spLocks/>
          </p:cNvSpPr>
          <p:nvPr/>
        </p:nvSpPr>
        <p:spPr>
          <a:xfrm>
            <a:off x="7314025" y="5522460"/>
            <a:ext cx="1693279" cy="12074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err="1"/>
              <a:t>Indsæt</a:t>
            </a:r>
            <a:r>
              <a:rPr lang="en-US" sz="2000" dirty="0"/>
              <a:t> </a:t>
            </a:r>
            <a:r>
              <a:rPr lang="en-US" sz="2000" dirty="0" err="1"/>
              <a:t>eget</a:t>
            </a:r>
            <a:r>
              <a:rPr lang="en-US" sz="2000" dirty="0"/>
              <a:t> </a:t>
            </a:r>
          </a:p>
          <a:p>
            <a:r>
              <a:rPr lang="en-US" sz="2000" dirty="0"/>
              <a:t>firma logo her</a:t>
            </a:r>
          </a:p>
        </p:txBody>
      </p:sp>
      <p:sp>
        <p:nvSpPr>
          <p:cNvPr id="6" name="Subtitle 2"/>
          <p:cNvSpPr txBox="1">
            <a:spLocks/>
          </p:cNvSpPr>
          <p:nvPr/>
        </p:nvSpPr>
        <p:spPr>
          <a:xfrm>
            <a:off x="457200" y="5744719"/>
            <a:ext cx="6433504" cy="91044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a-DK" sz="1600" dirty="0">
                <a:solidFill>
                  <a:srgbClr val="A6A6A6"/>
                </a:solidFill>
              </a:rPr>
              <a:t>Inspektionen har krav på at følge egne ønsker. Typisk ved tredjelandsinspektioner er det produktionen, der er det afgørende.</a:t>
            </a:r>
          </a:p>
          <a:p>
            <a:pPr marL="0" indent="0">
              <a:buNone/>
            </a:pPr>
            <a:r>
              <a:rPr lang="da-DK" sz="1600" dirty="0">
                <a:solidFill>
                  <a:srgbClr val="A6A6A6"/>
                </a:solidFill>
              </a:rPr>
              <a:t>Husk at have det rette tøj og sko klar til alle størrelser. </a:t>
            </a:r>
          </a:p>
        </p:txBody>
      </p:sp>
    </p:spTree>
    <p:extLst>
      <p:ext uri="{BB962C8B-B14F-4D97-AF65-F5344CB8AC3E}">
        <p14:creationId xmlns:p14="http://schemas.microsoft.com/office/powerpoint/2010/main" val="70579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391836" y="873383"/>
            <a:ext cx="6882278" cy="4122743"/>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a-DK" sz="1800" dirty="0">
                <a:solidFill>
                  <a:schemeClr val="bg1">
                    <a:lumMod val="65000"/>
                  </a:schemeClr>
                </a:solidFill>
              </a:rPr>
              <a:t>Kære virksomhed. </a:t>
            </a:r>
          </a:p>
          <a:p>
            <a:pPr marL="0" indent="0">
              <a:buNone/>
            </a:pPr>
            <a:endParaRPr lang="da-DK" sz="1800" dirty="0">
              <a:solidFill>
                <a:schemeClr val="bg1">
                  <a:lumMod val="65000"/>
                </a:schemeClr>
              </a:solidFill>
            </a:endParaRPr>
          </a:p>
          <a:p>
            <a:pPr marL="0" indent="0">
              <a:buNone/>
            </a:pPr>
            <a:r>
              <a:rPr lang="da-DK" sz="1800" dirty="0">
                <a:solidFill>
                  <a:schemeClr val="bg1">
                    <a:lumMod val="65000"/>
                  </a:schemeClr>
                </a:solidFill>
              </a:rPr>
              <a:t>Denne Power Point er en vejledende template, der er retningsgivende for virksomhedspræsentationen.  </a:t>
            </a:r>
          </a:p>
          <a:p>
            <a:pPr marL="0" indent="0">
              <a:buNone/>
            </a:pPr>
            <a:endParaRPr lang="da-DK" sz="1800" dirty="0">
              <a:solidFill>
                <a:schemeClr val="bg1">
                  <a:lumMod val="65000"/>
                </a:schemeClr>
              </a:solidFill>
            </a:endParaRPr>
          </a:p>
          <a:p>
            <a:pPr marL="0" indent="0">
              <a:buNone/>
            </a:pPr>
            <a:r>
              <a:rPr lang="da-DK" sz="1800" dirty="0">
                <a:solidFill>
                  <a:schemeClr val="bg1">
                    <a:lumMod val="65000"/>
                  </a:schemeClr>
                </a:solidFill>
              </a:rPr>
              <a:t>Det er ment som et redskab, der skal hjælpe med at forventningsafstemme omfanget af en virksomhedspræsentation ved en inspektion fra udlandet.  </a:t>
            </a:r>
          </a:p>
          <a:p>
            <a:pPr marL="0" indent="0">
              <a:buNone/>
            </a:pPr>
            <a:endParaRPr lang="da-DK" sz="1800" dirty="0">
              <a:solidFill>
                <a:schemeClr val="bg1">
                  <a:lumMod val="65000"/>
                </a:schemeClr>
              </a:solidFill>
            </a:endParaRPr>
          </a:p>
          <a:p>
            <a:pPr marL="0" indent="0">
              <a:buNone/>
            </a:pPr>
            <a:r>
              <a:rPr lang="da-DK" sz="1800" dirty="0">
                <a:solidFill>
                  <a:schemeClr val="bg1">
                    <a:lumMod val="65000"/>
                  </a:schemeClr>
                </a:solidFill>
              </a:rPr>
              <a:t>Vi ønsker jer en vellykket inspektion. </a:t>
            </a:r>
          </a:p>
          <a:p>
            <a:pPr marL="0" indent="0">
              <a:buNone/>
            </a:pPr>
            <a:endParaRPr lang="da-DK" sz="2000" dirty="0">
              <a:solidFill>
                <a:schemeClr val="bg1">
                  <a:lumMod val="65000"/>
                </a:schemeClr>
              </a:solidFill>
            </a:endParaRPr>
          </a:p>
          <a:p>
            <a:pPr marL="0" indent="0">
              <a:buNone/>
            </a:pPr>
            <a:r>
              <a:rPr lang="da-DK" sz="2000" dirty="0">
                <a:solidFill>
                  <a:schemeClr val="bg1">
                    <a:lumMod val="65000"/>
                  </a:schemeClr>
                </a:solidFill>
              </a:rPr>
              <a:t>Fødevarestyrelsen</a:t>
            </a:r>
          </a:p>
          <a:p>
            <a:pPr marL="0" indent="0">
              <a:buNone/>
            </a:pPr>
            <a:endParaRPr lang="da-DK" sz="2000" dirty="0">
              <a:solidFill>
                <a:schemeClr val="bg1">
                  <a:lumMod val="65000"/>
                </a:schemeClr>
              </a:solidFill>
            </a:endParaRPr>
          </a:p>
          <a:p>
            <a:pPr marL="0" indent="0">
              <a:buNone/>
            </a:pPr>
            <a:r>
              <a:rPr lang="da-DK" sz="1600" dirty="0">
                <a:solidFill>
                  <a:schemeClr val="bg1">
                    <a:lumMod val="65000"/>
                  </a:schemeClr>
                </a:solidFill>
              </a:rPr>
              <a:t>OBS: </a:t>
            </a:r>
          </a:p>
          <a:p>
            <a:pPr marL="0" indent="0">
              <a:buNone/>
            </a:pPr>
            <a:r>
              <a:rPr lang="da-DK" sz="1600" dirty="0">
                <a:solidFill>
                  <a:schemeClr val="bg1">
                    <a:lumMod val="65000"/>
                  </a:schemeClr>
                </a:solidFill>
              </a:rPr>
              <a:t>Alt der er skrevet med gråt er vejledende og skal IKKE medtages i præsentation.</a:t>
            </a:r>
          </a:p>
          <a:p>
            <a:pPr marL="0" indent="0">
              <a:buNone/>
            </a:pPr>
            <a:endParaRPr lang="da-DK" sz="2000" dirty="0">
              <a:solidFill>
                <a:schemeClr val="bg1">
                  <a:lumMod val="65000"/>
                </a:schemeClr>
              </a:solidFill>
            </a:endParaRPr>
          </a:p>
        </p:txBody>
      </p:sp>
    </p:spTree>
    <p:extLst>
      <p:ext uri="{BB962C8B-B14F-4D97-AF65-F5344CB8AC3E}">
        <p14:creationId xmlns:p14="http://schemas.microsoft.com/office/powerpoint/2010/main" val="2201894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WELCOME </a:t>
            </a:r>
            <a:br>
              <a:rPr lang="en-US" dirty="0"/>
            </a:br>
            <a:r>
              <a:rPr lang="en-US" sz="2000" dirty="0"/>
              <a:t>&lt;</a:t>
            </a:r>
            <a:r>
              <a:rPr lang="en-US" sz="2000" dirty="0" err="1"/>
              <a:t>indsæt</a:t>
            </a:r>
            <a:r>
              <a:rPr lang="en-US" sz="2000" dirty="0"/>
              <a:t> </a:t>
            </a:r>
            <a:r>
              <a:rPr lang="en-US" sz="2000" dirty="0" err="1"/>
              <a:t>navn</a:t>
            </a:r>
            <a:r>
              <a:rPr lang="en-US" sz="2000" dirty="0"/>
              <a:t> </a:t>
            </a:r>
            <a:r>
              <a:rPr lang="en-US" sz="2000" dirty="0" err="1"/>
              <a:t>på</a:t>
            </a:r>
            <a:r>
              <a:rPr lang="en-US" sz="2000" dirty="0"/>
              <a:t> </a:t>
            </a:r>
            <a:r>
              <a:rPr lang="en-US" sz="2000" dirty="0" err="1"/>
              <a:t>inspektion</a:t>
            </a:r>
            <a:r>
              <a:rPr lang="en-US" sz="2000" dirty="0"/>
              <a:t>/land&gt;</a:t>
            </a:r>
          </a:p>
        </p:txBody>
      </p:sp>
      <p:sp>
        <p:nvSpPr>
          <p:cNvPr id="7" name="Subtitle 2"/>
          <p:cNvSpPr txBox="1">
            <a:spLocks/>
          </p:cNvSpPr>
          <p:nvPr/>
        </p:nvSpPr>
        <p:spPr>
          <a:xfrm>
            <a:off x="457200" y="4646160"/>
            <a:ext cx="7021448" cy="17526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a-DK" sz="1600" dirty="0">
                <a:solidFill>
                  <a:schemeClr val="bg1">
                    <a:lumMod val="65000"/>
                  </a:schemeClr>
                </a:solidFill>
              </a:rPr>
              <a:t>Gode råd (skal ikke indgå som del af præsentationen):</a:t>
            </a:r>
          </a:p>
          <a:p>
            <a:pPr marL="0" indent="0">
              <a:buNone/>
            </a:pPr>
            <a:endParaRPr lang="da-DK" sz="1600" dirty="0">
              <a:solidFill>
                <a:schemeClr val="bg1">
                  <a:lumMod val="65000"/>
                </a:schemeClr>
              </a:solidFill>
            </a:endParaRPr>
          </a:p>
          <a:p>
            <a:pPr marL="0" indent="0">
              <a:buNone/>
            </a:pPr>
            <a:r>
              <a:rPr lang="da-DK" sz="1600" dirty="0">
                <a:solidFill>
                  <a:schemeClr val="bg1">
                    <a:lumMod val="65000"/>
                  </a:schemeClr>
                </a:solidFill>
              </a:rPr>
              <a:t>Inspektionerne foregår oftest på engelsk. Selv om der evt. tolkes fra dansk bør præsentationen være på engelsk, da det letter oversættelsen. </a:t>
            </a:r>
          </a:p>
          <a:p>
            <a:pPr marL="0" indent="0">
              <a:buNone/>
            </a:pPr>
            <a:r>
              <a:rPr lang="da-DK" sz="1600" dirty="0">
                <a:solidFill>
                  <a:schemeClr val="bg1">
                    <a:lumMod val="65000"/>
                  </a:schemeClr>
                </a:solidFill>
              </a:rPr>
              <a:t>Vær hele tiden imødekommende. Tal f. eks ikke et fremmedsprog foran dine gæster. Præsentation og øvrigt materiale kan med fordel udleveres på USB stik.</a:t>
            </a:r>
          </a:p>
          <a:p>
            <a:pPr marL="0" indent="0">
              <a:buNone/>
            </a:pPr>
            <a:endParaRPr lang="da-DK" sz="1600" dirty="0">
              <a:solidFill>
                <a:schemeClr val="bg1">
                  <a:lumMod val="65000"/>
                </a:schemeClr>
              </a:solidFill>
            </a:endParaRPr>
          </a:p>
          <a:p>
            <a:pPr marL="0" indent="0">
              <a:buNone/>
            </a:pPr>
            <a:endParaRPr lang="da-DK" sz="1600" dirty="0">
              <a:solidFill>
                <a:schemeClr val="bg1">
                  <a:lumMod val="65000"/>
                </a:schemeClr>
              </a:solidFill>
            </a:endParaRPr>
          </a:p>
          <a:p>
            <a:pPr marL="0" indent="0">
              <a:buNone/>
            </a:pPr>
            <a:endParaRPr lang="da-DK" sz="1600" dirty="0">
              <a:solidFill>
                <a:schemeClr val="bg1">
                  <a:lumMod val="65000"/>
                </a:schemeClr>
              </a:solidFill>
            </a:endParaRPr>
          </a:p>
          <a:p>
            <a:pPr marL="0" indent="0">
              <a:buNone/>
            </a:pPr>
            <a:endParaRPr lang="en-US" dirty="0">
              <a:solidFill>
                <a:schemeClr val="bg1">
                  <a:lumMod val="65000"/>
                </a:schemeClr>
              </a:solidFill>
            </a:endParaRPr>
          </a:p>
        </p:txBody>
      </p:sp>
      <p:sp>
        <p:nvSpPr>
          <p:cNvPr id="8" name="Title 1"/>
          <p:cNvSpPr txBox="1">
            <a:spLocks/>
          </p:cNvSpPr>
          <p:nvPr/>
        </p:nvSpPr>
        <p:spPr>
          <a:xfrm>
            <a:off x="7314025" y="5522460"/>
            <a:ext cx="1693279" cy="12074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err="1"/>
              <a:t>Indsæt</a:t>
            </a:r>
            <a:r>
              <a:rPr lang="en-US" sz="2000" dirty="0"/>
              <a:t> </a:t>
            </a:r>
            <a:r>
              <a:rPr lang="en-US" sz="2000" dirty="0" err="1"/>
              <a:t>eget</a:t>
            </a:r>
            <a:r>
              <a:rPr lang="en-US" sz="2000" dirty="0"/>
              <a:t> </a:t>
            </a:r>
          </a:p>
          <a:p>
            <a:r>
              <a:rPr lang="en-US" sz="2000" dirty="0"/>
              <a:t>firma logo her</a:t>
            </a:r>
          </a:p>
        </p:txBody>
      </p:sp>
    </p:spTree>
    <p:extLst>
      <p:ext uri="{BB962C8B-B14F-4D97-AF65-F5344CB8AC3E}">
        <p14:creationId xmlns:p14="http://schemas.microsoft.com/office/powerpoint/2010/main" val="540298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b="1" dirty="0"/>
              <a:t>Short </a:t>
            </a:r>
            <a:r>
              <a:rPr lang="da-DK" b="1" dirty="0" err="1"/>
              <a:t>Introduction</a:t>
            </a:r>
            <a:endParaRPr lang="en-US" dirty="0"/>
          </a:p>
        </p:txBody>
      </p:sp>
      <p:sp>
        <p:nvSpPr>
          <p:cNvPr id="3" name="Content Placeholder 2"/>
          <p:cNvSpPr>
            <a:spLocks noGrp="1"/>
          </p:cNvSpPr>
          <p:nvPr>
            <p:ph idx="1"/>
          </p:nvPr>
        </p:nvSpPr>
        <p:spPr>
          <a:xfrm>
            <a:off x="751172" y="1636555"/>
            <a:ext cx="7703464" cy="2597496"/>
          </a:xfrm>
        </p:spPr>
        <p:txBody>
          <a:bodyPr>
            <a:normAutofit lnSpcReduction="10000"/>
          </a:bodyPr>
          <a:lstStyle/>
          <a:p>
            <a:r>
              <a:rPr lang="en-US" sz="2400" dirty="0" err="1"/>
              <a:t>Indsæt</a:t>
            </a:r>
            <a:r>
              <a:rPr lang="en-US" sz="2400" dirty="0"/>
              <a:t> </a:t>
            </a:r>
            <a:r>
              <a:rPr lang="en-US" sz="2400" dirty="0" err="1"/>
              <a:t>navn</a:t>
            </a:r>
            <a:r>
              <a:rPr lang="en-US" sz="2400" dirty="0"/>
              <a:t>, </a:t>
            </a:r>
            <a:r>
              <a:rPr lang="en-US" sz="2400" dirty="0" err="1"/>
              <a:t>titel</a:t>
            </a:r>
            <a:r>
              <a:rPr lang="en-US" sz="2400" dirty="0"/>
              <a:t> </a:t>
            </a:r>
            <a:r>
              <a:rPr lang="en-US" sz="2400" dirty="0" err="1"/>
              <a:t>på</a:t>
            </a:r>
            <a:r>
              <a:rPr lang="en-US" sz="2400" dirty="0"/>
              <a:t> </a:t>
            </a:r>
            <a:r>
              <a:rPr lang="en-US" sz="2400" dirty="0" err="1"/>
              <a:t>alle</a:t>
            </a:r>
            <a:r>
              <a:rPr lang="en-US" sz="2400" dirty="0"/>
              <a:t> </a:t>
            </a:r>
            <a:r>
              <a:rPr lang="en-US" sz="2400" dirty="0" err="1"/>
              <a:t>til</a:t>
            </a:r>
            <a:r>
              <a:rPr lang="en-US" sz="2400" dirty="0"/>
              <a:t> </a:t>
            </a:r>
            <a:r>
              <a:rPr lang="en-US" sz="2400" dirty="0" err="1"/>
              <a:t>møde</a:t>
            </a:r>
            <a:r>
              <a:rPr lang="en-US" sz="2400" dirty="0"/>
              <a:t> </a:t>
            </a:r>
          </a:p>
          <a:p>
            <a:r>
              <a:rPr lang="en-US" sz="2400" dirty="0" err="1"/>
              <a:t>Navn</a:t>
            </a:r>
            <a:r>
              <a:rPr lang="en-US" sz="2400" dirty="0"/>
              <a:t>, </a:t>
            </a:r>
            <a:r>
              <a:rPr lang="en-US" sz="2400" dirty="0" err="1"/>
              <a:t>titel</a:t>
            </a:r>
            <a:endParaRPr lang="en-US" sz="2400" dirty="0"/>
          </a:p>
          <a:p>
            <a:r>
              <a:rPr lang="en-US" sz="2400" dirty="0" err="1"/>
              <a:t>Navn</a:t>
            </a:r>
            <a:r>
              <a:rPr lang="en-US" sz="2400" dirty="0"/>
              <a:t>, </a:t>
            </a:r>
            <a:r>
              <a:rPr lang="en-US" sz="2400" dirty="0" err="1"/>
              <a:t>titel</a:t>
            </a:r>
            <a:r>
              <a:rPr lang="en-US" sz="2400" dirty="0"/>
              <a:t> </a:t>
            </a:r>
          </a:p>
          <a:p>
            <a:r>
              <a:rPr lang="en-US" sz="2400" dirty="0" err="1"/>
              <a:t>Navn</a:t>
            </a:r>
            <a:r>
              <a:rPr lang="en-US" sz="2400" dirty="0"/>
              <a:t>, </a:t>
            </a:r>
            <a:r>
              <a:rPr lang="en-US" sz="2400" dirty="0" err="1"/>
              <a:t>titel</a:t>
            </a:r>
            <a:endParaRPr lang="en-US" sz="2400" dirty="0"/>
          </a:p>
          <a:p>
            <a:r>
              <a:rPr lang="en-US" sz="2400" dirty="0" err="1"/>
              <a:t>Navn</a:t>
            </a:r>
            <a:r>
              <a:rPr lang="en-US" sz="2400" dirty="0"/>
              <a:t>, </a:t>
            </a:r>
            <a:r>
              <a:rPr lang="en-US" sz="2400" dirty="0" err="1"/>
              <a:t>titel</a:t>
            </a:r>
            <a:endParaRPr lang="en-US" sz="2400" dirty="0"/>
          </a:p>
          <a:p>
            <a:r>
              <a:rPr lang="en-US" sz="2400" dirty="0"/>
              <a:t>Etc.</a:t>
            </a:r>
          </a:p>
          <a:p>
            <a:endParaRPr lang="en-US" dirty="0"/>
          </a:p>
          <a:p>
            <a:endParaRPr lang="en-US" dirty="0"/>
          </a:p>
        </p:txBody>
      </p:sp>
      <p:sp>
        <p:nvSpPr>
          <p:cNvPr id="4" name="Title 1"/>
          <p:cNvSpPr txBox="1">
            <a:spLocks/>
          </p:cNvSpPr>
          <p:nvPr/>
        </p:nvSpPr>
        <p:spPr>
          <a:xfrm>
            <a:off x="7314025" y="5522460"/>
            <a:ext cx="1693279" cy="12074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err="1"/>
              <a:t>Indsæt</a:t>
            </a:r>
            <a:r>
              <a:rPr lang="en-US" sz="2000" dirty="0"/>
              <a:t> </a:t>
            </a:r>
            <a:r>
              <a:rPr lang="en-US" sz="2000" dirty="0" err="1"/>
              <a:t>eget</a:t>
            </a:r>
            <a:r>
              <a:rPr lang="en-US" sz="2000" dirty="0"/>
              <a:t> </a:t>
            </a:r>
          </a:p>
          <a:p>
            <a:r>
              <a:rPr lang="en-US" sz="2000" dirty="0"/>
              <a:t>firma logo her</a:t>
            </a:r>
          </a:p>
        </p:txBody>
      </p:sp>
      <p:sp>
        <p:nvSpPr>
          <p:cNvPr id="6" name="Subtitle 2"/>
          <p:cNvSpPr txBox="1">
            <a:spLocks/>
          </p:cNvSpPr>
          <p:nvPr/>
        </p:nvSpPr>
        <p:spPr>
          <a:xfrm>
            <a:off x="457200" y="5262643"/>
            <a:ext cx="7021448" cy="123296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a-DK" sz="1600" dirty="0">
                <a:solidFill>
                  <a:srgbClr val="A6A6A6"/>
                </a:solidFill>
              </a:rPr>
              <a:t>Vær opmærksom på evt. kulturelle forskelle. </a:t>
            </a:r>
          </a:p>
          <a:p>
            <a:pPr marL="0" indent="0">
              <a:buNone/>
            </a:pPr>
            <a:r>
              <a:rPr lang="da-DK" sz="1600" dirty="0">
                <a:solidFill>
                  <a:srgbClr val="A6A6A6"/>
                </a:solidFill>
              </a:rPr>
              <a:t>Hvordan overleveres visitkort? Hvordan tiltaler man hinanden? </a:t>
            </a:r>
          </a:p>
          <a:p>
            <a:pPr marL="0" indent="0">
              <a:buNone/>
            </a:pPr>
            <a:r>
              <a:rPr lang="da-DK" sz="1600" dirty="0">
                <a:solidFill>
                  <a:srgbClr val="A6A6A6"/>
                </a:solidFill>
              </a:rPr>
              <a:t>Er der tvivl, så evt. tal med din brancheforening eller tag den pågældende ambassade med på råd. </a:t>
            </a:r>
          </a:p>
        </p:txBody>
      </p:sp>
    </p:spTree>
    <p:extLst>
      <p:ext uri="{BB962C8B-B14F-4D97-AF65-F5344CB8AC3E}">
        <p14:creationId xmlns:p14="http://schemas.microsoft.com/office/powerpoint/2010/main" val="3168094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b="1" dirty="0" err="1"/>
              <a:t>Your</a:t>
            </a:r>
            <a:r>
              <a:rPr lang="da-DK" b="1" dirty="0"/>
              <a:t> </a:t>
            </a:r>
            <a:r>
              <a:rPr lang="da-DK" b="1" dirty="0" err="1"/>
              <a:t>company</a:t>
            </a:r>
            <a:r>
              <a:rPr lang="da-DK" b="1" dirty="0"/>
              <a:t> </a:t>
            </a:r>
            <a:r>
              <a:rPr lang="da-DK" b="1" dirty="0" err="1"/>
              <a:t>name</a:t>
            </a:r>
            <a:endParaRPr lang="en-US" dirty="0"/>
          </a:p>
        </p:txBody>
      </p:sp>
      <p:sp>
        <p:nvSpPr>
          <p:cNvPr id="3" name="Content Placeholder 2"/>
          <p:cNvSpPr>
            <a:spLocks noGrp="1"/>
          </p:cNvSpPr>
          <p:nvPr>
            <p:ph idx="1"/>
          </p:nvPr>
        </p:nvSpPr>
        <p:spPr>
          <a:xfrm>
            <a:off x="598307" y="1788955"/>
            <a:ext cx="3999416" cy="2597496"/>
          </a:xfrm>
        </p:spPr>
        <p:txBody>
          <a:bodyPr>
            <a:normAutofit/>
          </a:bodyPr>
          <a:lstStyle/>
          <a:p>
            <a:pPr marL="0" indent="0">
              <a:buNone/>
            </a:pPr>
            <a:r>
              <a:rPr lang="en-US" sz="2000" dirty="0" err="1"/>
              <a:t>Præsentation</a:t>
            </a:r>
            <a:r>
              <a:rPr lang="en-US" sz="2000" dirty="0"/>
              <a:t> </a:t>
            </a:r>
            <a:r>
              <a:rPr lang="en-US" sz="2000" dirty="0" err="1"/>
              <a:t>af</a:t>
            </a:r>
            <a:r>
              <a:rPr lang="en-US" sz="2000" dirty="0"/>
              <a:t> firma. Max 50 ord. </a:t>
            </a:r>
            <a:endParaRPr lang="en-US" dirty="0"/>
          </a:p>
        </p:txBody>
      </p:sp>
      <p:sp>
        <p:nvSpPr>
          <p:cNvPr id="4" name="Title 1"/>
          <p:cNvSpPr txBox="1">
            <a:spLocks/>
          </p:cNvSpPr>
          <p:nvPr/>
        </p:nvSpPr>
        <p:spPr>
          <a:xfrm>
            <a:off x="7314025" y="5522460"/>
            <a:ext cx="1693279" cy="12074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err="1"/>
              <a:t>Indsæt</a:t>
            </a:r>
            <a:r>
              <a:rPr lang="en-US" sz="2000" dirty="0"/>
              <a:t> </a:t>
            </a:r>
            <a:r>
              <a:rPr lang="en-US" sz="2000" dirty="0" err="1"/>
              <a:t>eget</a:t>
            </a:r>
            <a:r>
              <a:rPr lang="en-US" sz="2000" dirty="0"/>
              <a:t> </a:t>
            </a:r>
          </a:p>
          <a:p>
            <a:r>
              <a:rPr lang="en-US" sz="2000" dirty="0"/>
              <a:t>firma logo her</a:t>
            </a:r>
          </a:p>
        </p:txBody>
      </p:sp>
      <p:sp>
        <p:nvSpPr>
          <p:cNvPr id="6" name="Subtitle 2"/>
          <p:cNvSpPr txBox="1">
            <a:spLocks/>
          </p:cNvSpPr>
          <p:nvPr/>
        </p:nvSpPr>
        <p:spPr>
          <a:xfrm>
            <a:off x="406400" y="5713735"/>
            <a:ext cx="6433504" cy="123296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a-DK" sz="1600" dirty="0">
                <a:solidFill>
                  <a:srgbClr val="A6A6A6"/>
                </a:solidFill>
              </a:rPr>
              <a:t>Præsentationen af jer selv bør max. tage 15 minutter! </a:t>
            </a:r>
          </a:p>
          <a:p>
            <a:pPr marL="0" indent="0">
              <a:buNone/>
            </a:pPr>
            <a:r>
              <a:rPr lang="da-DK" sz="1600" dirty="0">
                <a:solidFill>
                  <a:srgbClr val="A6A6A6"/>
                </a:solidFill>
              </a:rPr>
              <a:t>Hold fokus på inspektionens formål. Inspektionen er kun interesseret i det aktuelle program. </a:t>
            </a:r>
          </a:p>
        </p:txBody>
      </p:sp>
      <p:sp>
        <p:nvSpPr>
          <p:cNvPr id="7" name="Content Placeholder 2"/>
          <p:cNvSpPr txBox="1">
            <a:spLocks/>
          </p:cNvSpPr>
          <p:nvPr/>
        </p:nvSpPr>
        <p:spPr>
          <a:xfrm>
            <a:off x="4913817" y="1788955"/>
            <a:ext cx="3999416" cy="2597496"/>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000" dirty="0" err="1"/>
              <a:t>Indsæt</a:t>
            </a:r>
            <a:r>
              <a:rPr lang="en-US" sz="2000" dirty="0"/>
              <a:t> </a:t>
            </a:r>
            <a:r>
              <a:rPr lang="en-US" sz="2000" dirty="0" err="1"/>
              <a:t>billede</a:t>
            </a:r>
            <a:endParaRPr lang="en-US" dirty="0"/>
          </a:p>
        </p:txBody>
      </p:sp>
    </p:spTree>
    <p:extLst>
      <p:ext uri="{BB962C8B-B14F-4D97-AF65-F5344CB8AC3E}">
        <p14:creationId xmlns:p14="http://schemas.microsoft.com/office/powerpoint/2010/main" val="2991831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b="1" dirty="0"/>
              <a:t>[</a:t>
            </a:r>
            <a:r>
              <a:rPr lang="da-DK" b="1" dirty="0" err="1"/>
              <a:t>company</a:t>
            </a:r>
            <a:r>
              <a:rPr lang="da-DK" b="1" dirty="0"/>
              <a:t>] facts and </a:t>
            </a:r>
            <a:r>
              <a:rPr lang="da-DK" b="1" dirty="0" err="1"/>
              <a:t>figures</a:t>
            </a:r>
            <a:endParaRPr lang="en-US" dirty="0"/>
          </a:p>
        </p:txBody>
      </p:sp>
      <p:sp>
        <p:nvSpPr>
          <p:cNvPr id="3" name="Content Placeholder 2"/>
          <p:cNvSpPr>
            <a:spLocks noGrp="1"/>
          </p:cNvSpPr>
          <p:nvPr>
            <p:ph idx="1"/>
          </p:nvPr>
        </p:nvSpPr>
        <p:spPr>
          <a:xfrm>
            <a:off x="598307" y="1788955"/>
            <a:ext cx="3999416" cy="2597496"/>
          </a:xfrm>
        </p:spPr>
        <p:txBody>
          <a:bodyPr>
            <a:normAutofit/>
          </a:bodyPr>
          <a:lstStyle/>
          <a:p>
            <a:pPr marL="0" indent="0">
              <a:buNone/>
            </a:pPr>
            <a:r>
              <a:rPr lang="en-US" sz="2000" dirty="0" err="1"/>
              <a:t>Præsentation</a:t>
            </a:r>
            <a:r>
              <a:rPr lang="en-US" sz="2000" dirty="0"/>
              <a:t> </a:t>
            </a:r>
            <a:r>
              <a:rPr lang="en-US" sz="2000" dirty="0" err="1"/>
              <a:t>af</a:t>
            </a:r>
            <a:r>
              <a:rPr lang="en-US" sz="2000" dirty="0"/>
              <a:t> </a:t>
            </a:r>
            <a:r>
              <a:rPr lang="en-US" sz="2000" dirty="0" err="1"/>
              <a:t>fakta</a:t>
            </a:r>
            <a:r>
              <a:rPr lang="en-US" sz="2000" dirty="0"/>
              <a:t>. Max 50 ord. </a:t>
            </a:r>
            <a:endParaRPr lang="en-US" dirty="0"/>
          </a:p>
        </p:txBody>
      </p:sp>
      <p:sp>
        <p:nvSpPr>
          <p:cNvPr id="4" name="Title 1"/>
          <p:cNvSpPr txBox="1">
            <a:spLocks/>
          </p:cNvSpPr>
          <p:nvPr/>
        </p:nvSpPr>
        <p:spPr>
          <a:xfrm>
            <a:off x="7314025" y="5522460"/>
            <a:ext cx="1693279" cy="12074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err="1"/>
              <a:t>Indsæt</a:t>
            </a:r>
            <a:r>
              <a:rPr lang="en-US" sz="2000" dirty="0"/>
              <a:t> </a:t>
            </a:r>
            <a:r>
              <a:rPr lang="en-US" sz="2000" dirty="0" err="1"/>
              <a:t>eget</a:t>
            </a:r>
            <a:r>
              <a:rPr lang="en-US" sz="2000" dirty="0"/>
              <a:t> </a:t>
            </a:r>
          </a:p>
          <a:p>
            <a:r>
              <a:rPr lang="en-US" sz="2000" dirty="0"/>
              <a:t>firma logo her</a:t>
            </a:r>
          </a:p>
        </p:txBody>
      </p:sp>
      <p:sp>
        <p:nvSpPr>
          <p:cNvPr id="6" name="Subtitle 2"/>
          <p:cNvSpPr txBox="1">
            <a:spLocks/>
          </p:cNvSpPr>
          <p:nvPr/>
        </p:nvSpPr>
        <p:spPr>
          <a:xfrm>
            <a:off x="457200" y="5827025"/>
            <a:ext cx="6433504" cy="91044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a-DK" sz="1600" dirty="0">
                <a:solidFill>
                  <a:srgbClr val="A6A6A6"/>
                </a:solidFill>
              </a:rPr>
              <a:t>Præsentér antal ansatte, de vigtigste produktionstal, -flow, og oversigt over virksomheden samt egenkontrolprogrammet. </a:t>
            </a:r>
          </a:p>
        </p:txBody>
      </p:sp>
      <p:sp>
        <p:nvSpPr>
          <p:cNvPr id="7" name="Content Placeholder 2"/>
          <p:cNvSpPr txBox="1">
            <a:spLocks/>
          </p:cNvSpPr>
          <p:nvPr/>
        </p:nvSpPr>
        <p:spPr>
          <a:xfrm>
            <a:off x="4913817" y="1788955"/>
            <a:ext cx="3999416" cy="2597496"/>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000" dirty="0" err="1"/>
              <a:t>Indsæt</a:t>
            </a:r>
            <a:r>
              <a:rPr lang="en-US" sz="2000" dirty="0"/>
              <a:t> diagram </a:t>
            </a:r>
            <a:endParaRPr lang="en-US" dirty="0"/>
          </a:p>
        </p:txBody>
      </p:sp>
    </p:spTree>
    <p:extLst>
      <p:ext uri="{BB962C8B-B14F-4D97-AF65-F5344CB8AC3E}">
        <p14:creationId xmlns:p14="http://schemas.microsoft.com/office/powerpoint/2010/main" val="1671691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b="1" dirty="0"/>
              <a:t>[</a:t>
            </a:r>
            <a:r>
              <a:rPr lang="da-DK" b="1" dirty="0" err="1"/>
              <a:t>company</a:t>
            </a:r>
            <a:r>
              <a:rPr lang="da-DK" b="1" dirty="0"/>
              <a:t>] facts and </a:t>
            </a:r>
            <a:r>
              <a:rPr lang="da-DK" b="1" dirty="0" err="1"/>
              <a:t>figures</a:t>
            </a:r>
            <a:endParaRPr lang="en-US" dirty="0"/>
          </a:p>
        </p:txBody>
      </p:sp>
      <p:sp>
        <p:nvSpPr>
          <p:cNvPr id="4" name="Title 1"/>
          <p:cNvSpPr txBox="1">
            <a:spLocks/>
          </p:cNvSpPr>
          <p:nvPr/>
        </p:nvSpPr>
        <p:spPr>
          <a:xfrm>
            <a:off x="7314025" y="5522460"/>
            <a:ext cx="1693279" cy="12074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err="1"/>
              <a:t>Indsæt</a:t>
            </a:r>
            <a:r>
              <a:rPr lang="en-US" sz="2000" dirty="0"/>
              <a:t> </a:t>
            </a:r>
            <a:r>
              <a:rPr lang="en-US" sz="2000" dirty="0" err="1"/>
              <a:t>eget</a:t>
            </a:r>
            <a:r>
              <a:rPr lang="en-US" sz="2000" dirty="0"/>
              <a:t> </a:t>
            </a:r>
          </a:p>
          <a:p>
            <a:r>
              <a:rPr lang="en-US" sz="2000" dirty="0"/>
              <a:t>firma logo her</a:t>
            </a:r>
          </a:p>
        </p:txBody>
      </p:sp>
      <p:sp>
        <p:nvSpPr>
          <p:cNvPr id="7" name="Content Placeholder 2"/>
          <p:cNvSpPr txBox="1">
            <a:spLocks/>
          </p:cNvSpPr>
          <p:nvPr/>
        </p:nvSpPr>
        <p:spPr>
          <a:xfrm>
            <a:off x="457200" y="1865156"/>
            <a:ext cx="8314926" cy="3396434"/>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000" dirty="0" err="1"/>
              <a:t>Indsæt</a:t>
            </a:r>
            <a:r>
              <a:rPr lang="en-US" sz="2000" dirty="0"/>
              <a:t> </a:t>
            </a:r>
            <a:r>
              <a:rPr lang="en-US" sz="2000" dirty="0" err="1"/>
              <a:t>evt</a:t>
            </a:r>
            <a:r>
              <a:rPr lang="en-US" sz="2000" dirty="0"/>
              <a:t>. diagram </a:t>
            </a:r>
            <a:endParaRPr lang="en-US" dirty="0"/>
          </a:p>
        </p:txBody>
      </p:sp>
      <p:sp>
        <p:nvSpPr>
          <p:cNvPr id="5" name="Rectangle 4"/>
          <p:cNvSpPr/>
          <p:nvPr/>
        </p:nvSpPr>
        <p:spPr>
          <a:xfrm>
            <a:off x="457200" y="5527251"/>
            <a:ext cx="4644646" cy="369332"/>
          </a:xfrm>
          <a:prstGeom prst="rect">
            <a:avLst/>
          </a:prstGeom>
        </p:spPr>
        <p:txBody>
          <a:bodyPr wrap="none">
            <a:spAutoFit/>
          </a:bodyPr>
          <a:lstStyle/>
          <a:p>
            <a:r>
              <a:rPr lang="en-US" dirty="0" err="1"/>
              <a:t>Indsæt</a:t>
            </a:r>
            <a:r>
              <a:rPr lang="en-US" dirty="0"/>
              <a:t> </a:t>
            </a:r>
            <a:r>
              <a:rPr lang="en-US" dirty="0" err="1"/>
              <a:t>evt</a:t>
            </a:r>
            <a:r>
              <a:rPr lang="en-US" dirty="0"/>
              <a:t>. </a:t>
            </a:r>
            <a:r>
              <a:rPr lang="en-US" dirty="0" err="1"/>
              <a:t>Uddybende</a:t>
            </a:r>
            <a:r>
              <a:rPr lang="en-US" dirty="0"/>
              <a:t> </a:t>
            </a:r>
            <a:r>
              <a:rPr lang="en-US" dirty="0" err="1"/>
              <a:t>forklaring</a:t>
            </a:r>
            <a:r>
              <a:rPr lang="en-US" dirty="0"/>
              <a:t> </a:t>
            </a:r>
            <a:r>
              <a:rPr lang="en-US" dirty="0" err="1"/>
              <a:t>på</a:t>
            </a:r>
            <a:r>
              <a:rPr lang="en-US" dirty="0"/>
              <a:t> 10-15 ord.</a:t>
            </a:r>
          </a:p>
        </p:txBody>
      </p:sp>
    </p:spTree>
    <p:extLst>
      <p:ext uri="{BB962C8B-B14F-4D97-AF65-F5344CB8AC3E}">
        <p14:creationId xmlns:p14="http://schemas.microsoft.com/office/powerpoint/2010/main" val="1960197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b="1" dirty="0" err="1"/>
              <a:t>Insert</a:t>
            </a:r>
            <a:r>
              <a:rPr lang="da-DK" b="1" dirty="0"/>
              <a:t> </a:t>
            </a:r>
            <a:r>
              <a:rPr lang="da-DK" b="1" dirty="0" err="1"/>
              <a:t>text</a:t>
            </a:r>
            <a:r>
              <a:rPr lang="da-DK" b="1" dirty="0"/>
              <a:t> </a:t>
            </a:r>
            <a:r>
              <a:rPr lang="da-DK" b="1" dirty="0" err="1"/>
              <a:t>about</a:t>
            </a:r>
            <a:r>
              <a:rPr lang="da-DK" b="1" dirty="0"/>
              <a:t> relevant </a:t>
            </a:r>
            <a:r>
              <a:rPr lang="da-DK" b="1" dirty="0" err="1"/>
              <a:t>topics</a:t>
            </a:r>
            <a:endParaRPr lang="en-US" dirty="0"/>
          </a:p>
        </p:txBody>
      </p:sp>
      <p:sp>
        <p:nvSpPr>
          <p:cNvPr id="4" name="Title 1"/>
          <p:cNvSpPr txBox="1">
            <a:spLocks/>
          </p:cNvSpPr>
          <p:nvPr/>
        </p:nvSpPr>
        <p:spPr>
          <a:xfrm>
            <a:off x="7314025" y="5522460"/>
            <a:ext cx="1693279" cy="12074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err="1"/>
              <a:t>Indsæt</a:t>
            </a:r>
            <a:r>
              <a:rPr lang="en-US" sz="2000" dirty="0"/>
              <a:t> </a:t>
            </a:r>
            <a:r>
              <a:rPr lang="en-US" sz="2000" dirty="0" err="1"/>
              <a:t>eget</a:t>
            </a:r>
            <a:r>
              <a:rPr lang="en-US" sz="2000" dirty="0"/>
              <a:t> </a:t>
            </a:r>
          </a:p>
          <a:p>
            <a:r>
              <a:rPr lang="en-US" sz="2000" dirty="0"/>
              <a:t>firma logo her</a:t>
            </a:r>
          </a:p>
        </p:txBody>
      </p:sp>
      <p:sp>
        <p:nvSpPr>
          <p:cNvPr id="7" name="Content Placeholder 2"/>
          <p:cNvSpPr txBox="1">
            <a:spLocks/>
          </p:cNvSpPr>
          <p:nvPr/>
        </p:nvSpPr>
        <p:spPr>
          <a:xfrm>
            <a:off x="457200" y="1865156"/>
            <a:ext cx="8314926" cy="3396434"/>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000" dirty="0" err="1"/>
              <a:t>Indsæt</a:t>
            </a:r>
            <a:r>
              <a:rPr lang="en-US" sz="2000" dirty="0"/>
              <a:t> </a:t>
            </a:r>
            <a:r>
              <a:rPr lang="en-US" sz="2000" dirty="0" err="1"/>
              <a:t>evt</a:t>
            </a:r>
            <a:r>
              <a:rPr lang="en-US" sz="2000" dirty="0"/>
              <a:t>. </a:t>
            </a:r>
            <a:r>
              <a:rPr lang="en-US" sz="2000" dirty="0" err="1"/>
              <a:t>tekst</a:t>
            </a:r>
            <a:endParaRPr lang="en-US" dirty="0"/>
          </a:p>
        </p:txBody>
      </p:sp>
      <p:sp>
        <p:nvSpPr>
          <p:cNvPr id="5" name="Rectangle 4"/>
          <p:cNvSpPr/>
          <p:nvPr/>
        </p:nvSpPr>
        <p:spPr>
          <a:xfrm>
            <a:off x="457200" y="5527251"/>
            <a:ext cx="4775616" cy="369332"/>
          </a:xfrm>
          <a:prstGeom prst="rect">
            <a:avLst/>
          </a:prstGeom>
        </p:spPr>
        <p:txBody>
          <a:bodyPr wrap="none">
            <a:spAutoFit/>
          </a:bodyPr>
          <a:lstStyle/>
          <a:p>
            <a:r>
              <a:rPr lang="en-US" dirty="0" err="1">
                <a:solidFill>
                  <a:srgbClr val="A6A6A6"/>
                </a:solidFill>
              </a:rPr>
              <a:t>Indsæt</a:t>
            </a:r>
            <a:r>
              <a:rPr lang="en-US" dirty="0">
                <a:solidFill>
                  <a:srgbClr val="A6A6A6"/>
                </a:solidFill>
              </a:rPr>
              <a:t> </a:t>
            </a:r>
            <a:r>
              <a:rPr lang="en-US" dirty="0" err="1">
                <a:solidFill>
                  <a:srgbClr val="A6A6A6"/>
                </a:solidFill>
              </a:rPr>
              <a:t>evt</a:t>
            </a:r>
            <a:r>
              <a:rPr lang="en-US" dirty="0">
                <a:solidFill>
                  <a:srgbClr val="A6A6A6"/>
                </a:solidFill>
              </a:rPr>
              <a:t>. </a:t>
            </a:r>
            <a:r>
              <a:rPr lang="en-US" dirty="0" err="1">
                <a:solidFill>
                  <a:srgbClr val="A6A6A6"/>
                </a:solidFill>
              </a:rPr>
              <a:t>uddybende</a:t>
            </a:r>
            <a:r>
              <a:rPr lang="en-US" dirty="0">
                <a:solidFill>
                  <a:srgbClr val="A6A6A6"/>
                </a:solidFill>
              </a:rPr>
              <a:t> </a:t>
            </a:r>
            <a:r>
              <a:rPr lang="en-US" dirty="0" err="1">
                <a:solidFill>
                  <a:srgbClr val="A6A6A6"/>
                </a:solidFill>
              </a:rPr>
              <a:t>forklaring</a:t>
            </a:r>
            <a:r>
              <a:rPr lang="en-US" dirty="0">
                <a:solidFill>
                  <a:srgbClr val="A6A6A6"/>
                </a:solidFill>
              </a:rPr>
              <a:t> </a:t>
            </a:r>
            <a:r>
              <a:rPr lang="en-US" dirty="0" err="1">
                <a:solidFill>
                  <a:srgbClr val="A6A6A6"/>
                </a:solidFill>
              </a:rPr>
              <a:t>på</a:t>
            </a:r>
            <a:r>
              <a:rPr lang="en-US" dirty="0">
                <a:solidFill>
                  <a:srgbClr val="A6A6A6"/>
                </a:solidFill>
              </a:rPr>
              <a:t> ca. 100 ord.</a:t>
            </a:r>
          </a:p>
        </p:txBody>
      </p:sp>
      <p:sp>
        <p:nvSpPr>
          <p:cNvPr id="3" name="Rectangle 2"/>
          <p:cNvSpPr/>
          <p:nvPr/>
        </p:nvSpPr>
        <p:spPr>
          <a:xfrm rot="20934674">
            <a:off x="1706637" y="3001532"/>
            <a:ext cx="5974224" cy="1107996"/>
          </a:xfrm>
          <a:prstGeom prst="rect">
            <a:avLst/>
          </a:prstGeom>
        </p:spPr>
        <p:txBody>
          <a:bodyPr wrap="none">
            <a:spAutoFit/>
          </a:bodyPr>
          <a:lstStyle/>
          <a:p>
            <a:r>
              <a:rPr lang="da-DK" sz="6600" b="1" dirty="0">
                <a:solidFill>
                  <a:schemeClr val="bg1">
                    <a:lumMod val="65000"/>
                  </a:schemeClr>
                </a:solidFill>
              </a:rPr>
              <a:t>OPTIONAL SLIDE</a:t>
            </a:r>
            <a:endParaRPr lang="en-US" dirty="0">
              <a:solidFill>
                <a:schemeClr val="bg1">
                  <a:lumMod val="65000"/>
                </a:schemeClr>
              </a:solidFill>
            </a:endParaRPr>
          </a:p>
        </p:txBody>
      </p:sp>
    </p:spTree>
    <p:extLst>
      <p:ext uri="{BB962C8B-B14F-4D97-AF65-F5344CB8AC3E}">
        <p14:creationId xmlns:p14="http://schemas.microsoft.com/office/powerpoint/2010/main" val="1045238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b="1" dirty="0"/>
              <a:t>Any </a:t>
            </a:r>
            <a:r>
              <a:rPr lang="da-DK" b="1" dirty="0" err="1"/>
              <a:t>Questions</a:t>
            </a:r>
            <a:r>
              <a:rPr lang="da-DK" b="1" dirty="0"/>
              <a:t>?</a:t>
            </a:r>
            <a:endParaRPr lang="en-US" dirty="0"/>
          </a:p>
        </p:txBody>
      </p:sp>
      <p:sp>
        <p:nvSpPr>
          <p:cNvPr id="4" name="Title 1"/>
          <p:cNvSpPr txBox="1">
            <a:spLocks/>
          </p:cNvSpPr>
          <p:nvPr/>
        </p:nvSpPr>
        <p:spPr>
          <a:xfrm>
            <a:off x="7314025" y="5522460"/>
            <a:ext cx="1693279" cy="12074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err="1"/>
              <a:t>Indsæt</a:t>
            </a:r>
            <a:r>
              <a:rPr lang="en-US" sz="2000" dirty="0"/>
              <a:t> </a:t>
            </a:r>
            <a:r>
              <a:rPr lang="en-US" sz="2000" dirty="0" err="1"/>
              <a:t>eget</a:t>
            </a:r>
            <a:r>
              <a:rPr lang="en-US" sz="2000" dirty="0"/>
              <a:t> </a:t>
            </a:r>
          </a:p>
          <a:p>
            <a:r>
              <a:rPr lang="en-US" sz="2000" dirty="0"/>
              <a:t>firma logo her</a:t>
            </a:r>
          </a:p>
        </p:txBody>
      </p:sp>
      <p:sp>
        <p:nvSpPr>
          <p:cNvPr id="6" name="Subtitle 2"/>
          <p:cNvSpPr txBox="1">
            <a:spLocks/>
          </p:cNvSpPr>
          <p:nvPr/>
        </p:nvSpPr>
        <p:spPr>
          <a:xfrm>
            <a:off x="457200" y="5514623"/>
            <a:ext cx="6692200" cy="1093506"/>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a-DK" sz="1600" dirty="0">
                <a:solidFill>
                  <a:srgbClr val="A6A6A6"/>
                </a:solidFill>
              </a:rPr>
              <a:t>Er der tolk tilstede vil tolken hjælpe til med evt. sproglige barrierer og forståelse imellem parterne. Dog er det vigtigt, at tolken kan fagtermer indenfor det givne felt på begge parters sprog, da det giver  bedre forståelse og dialog. Det er vigtigt, at der oversættes neutralt, så man ikke kun får oversat, det tolken tror, myndighederne vil høre. </a:t>
            </a:r>
          </a:p>
        </p:txBody>
      </p:sp>
      <p:sp>
        <p:nvSpPr>
          <p:cNvPr id="8" name="Rectangle 7"/>
          <p:cNvSpPr/>
          <p:nvPr/>
        </p:nvSpPr>
        <p:spPr>
          <a:xfrm>
            <a:off x="3712711" y="1739278"/>
            <a:ext cx="1367200" cy="3154710"/>
          </a:xfrm>
          <a:prstGeom prst="rect">
            <a:avLst/>
          </a:prstGeom>
        </p:spPr>
        <p:txBody>
          <a:bodyPr wrap="none">
            <a:spAutoFit/>
          </a:bodyPr>
          <a:lstStyle/>
          <a:p>
            <a:r>
              <a:rPr lang="da-DK" sz="19900" b="1" dirty="0"/>
              <a:t>?</a:t>
            </a:r>
            <a:endParaRPr lang="en-US" sz="19900" dirty="0"/>
          </a:p>
        </p:txBody>
      </p:sp>
    </p:spTree>
    <p:extLst>
      <p:ext uri="{BB962C8B-B14F-4D97-AF65-F5344CB8AC3E}">
        <p14:creationId xmlns:p14="http://schemas.microsoft.com/office/powerpoint/2010/main" val="378286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TaxCatchAll xmlns="fc6c9edb-54ca-4983-bbb5-a7441cb1e5ad"/>
    <pf1b0d6ca07b40de863d61feaad3bb70 xmlns="fc6c9edb-54ca-4983-bbb5-a7441cb1e5ad">
      <Terms xmlns="http://schemas.microsoft.com/office/infopath/2007/PartnerControls"/>
    </pf1b0d6ca07b40de863d61feaad3bb70>
    <k6ba0e2cdc954060bf98901085f87687 xmlns="fc6c9edb-54ca-4983-bbb5-a7441cb1e5ad">
      <Terms xmlns="http://schemas.microsoft.com/office/infopath/2007/PartnerControls"/>
    </k6ba0e2cdc954060bf98901085f87687>
    <PublishingExpirationDate xmlns="http://schemas.microsoft.com/sharepoint/v3" xsi:nil="true"/>
    <PublishingStartDate xmlns="http://schemas.microsoft.com/sharepoint/v3" xsi:nil="true"/>
    <_dlc_DocId xmlns="fc6c9edb-54ca-4983-bbb5-a7441cb1e5ad">FHJ7X33MQPSC-2-8751</_dlc_DocId>
    <_dlc_DocIdUrl xmlns="fc6c9edb-54ca-4983-bbb5-a7441cb1e5ad">
      <Url>https://foedevarestyrelsen.dk/_layouts/15/DocIdRedir.aspx?ID=FHJ7X33MQPSC-2-8751</Url>
      <Description>FHJ7X33MQPSC-2-8751</Description>
    </_dlc_DocIdUrl>
    <l09c858831b94586a3a92b9ef4213af5 xmlns="fc6c9edb-54ca-4983-bbb5-a7441cb1e5ad">
      <Terms xmlns="http://schemas.microsoft.com/office/infopath/2007/PartnerControls"/>
    </l09c858831b94586a3a92b9ef4213af5>
    <p76ece098e494574abf39db544cc9cae xmlns="fc6c9edb-54ca-4983-bbb5-a7441cb1e5ad">
      <Terms xmlns="http://schemas.microsoft.com/office/infopath/2007/PartnerControls"/>
    </p76ece098e494574abf39db544cc9cae>
    <k422bc72e0ae4180884bc2c40555b078 xmlns="fc6c9edb-54ca-4983-bbb5-a7441cb1e5ad">
      <Terms xmlns="http://schemas.microsoft.com/office/infopath/2007/PartnerControls"/>
    </k422bc72e0ae4180884bc2c40555b078>
    <o50967b6596d4100821143b50baa8132 xmlns="fc6c9edb-54ca-4983-bbb5-a7441cb1e5ad">
      <Terms xmlns="http://schemas.microsoft.com/office/infopath/2007/PartnerControls"/>
    </o50967b6596d4100821143b50baa8132>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E7FB0231AD0B1C41878E5F66B29D8B4E" ma:contentTypeVersion="14" ma:contentTypeDescription="Opret et nyt dokument." ma:contentTypeScope="" ma:versionID="fc29fa68eb8075dd8f435b0f6af9ebd5">
  <xsd:schema xmlns:xsd="http://www.w3.org/2001/XMLSchema" xmlns:xs="http://www.w3.org/2001/XMLSchema" xmlns:p="http://schemas.microsoft.com/office/2006/metadata/properties" xmlns:ns1="http://schemas.microsoft.com/sharepoint/v3" xmlns:ns2="fc6c9edb-54ca-4983-bbb5-a7441cb1e5ad" targetNamespace="http://schemas.microsoft.com/office/2006/metadata/properties" ma:root="true" ma:fieldsID="72896fafdc2357ce9e50a6a9e968c642" ns1:_="" ns2:_="">
    <xsd:import namespace="http://schemas.microsoft.com/sharepoint/v3"/>
    <xsd:import namespace="fc6c9edb-54ca-4983-bbb5-a7441cb1e5ad"/>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pf1b0d6ca07b40de863d61feaad3bb70" minOccurs="0"/>
                <xsd:element ref="ns2:TaxCatchAll" minOccurs="0"/>
                <xsd:element ref="ns2:TaxCatchAllLabel" minOccurs="0"/>
                <xsd:element ref="ns2:k6ba0e2cdc954060bf98901085f87687" minOccurs="0"/>
                <xsd:element ref="ns2:p76ece098e494574abf39db544cc9cae" minOccurs="0"/>
                <xsd:element ref="ns2:k422bc72e0ae4180884bc2c40555b078" minOccurs="0"/>
                <xsd:element ref="ns2:o50967b6596d4100821143b50baa8132" minOccurs="0"/>
                <xsd:element ref="ns2:l09c858831b94586a3a92b9ef4213af5"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tartdato for planlægning" ma:internalName="PublishingStartDate">
      <xsd:simpleType>
        <xsd:restriction base="dms:Unknown"/>
      </xsd:simpleType>
    </xsd:element>
    <xsd:element name="PublishingExpirationDate" ma:index="9" nillable="true" ma:displayName="Slutdato for planlægning"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c6c9edb-54ca-4983-bbb5-a7441cb1e5ad" elementFormDefault="qualified">
    <xsd:import namespace="http://schemas.microsoft.com/office/2006/documentManagement/types"/>
    <xsd:import namespace="http://schemas.microsoft.com/office/infopath/2007/PartnerControls"/>
    <xsd:element name="_dlc_DocId" ma:index="10" nillable="true" ma:displayName="Værdi for dokument-id" ma:description="Værdien af det dokument-id, der er tildelt dette element." ma:internalName="_dlc_DocId" ma:readOnly="true">
      <xsd:simpleType>
        <xsd:restriction base="dms:Text"/>
      </xsd:simpleType>
    </xsd:element>
    <xsd:element name="_dlc_DocIdUrl" ma:index="11" nillable="true" ma:displayName="Dokument-id" ma:description="Permanent link til dette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pf1b0d6ca07b40de863d61feaad3bb70" ma:index="13" nillable="true" ma:taxonomy="true" ma:internalName="pf1b0d6ca07b40de863d61feaad3bb70" ma:taxonomyFieldName="Leksikonemner" ma:displayName="Leksikonemner" ma:fieldId="{9f1b0d6c-a07b-40de-863d-61feaad3bb70}" ma:taxonomyMulti="true" ma:sspId="cbc44477-f98c-4052-b3b6-f38697611991" ma:termSetId="eee3c194-cced-415d-9be0-fa93ea84d286"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1c3dd385-d3e3-4029-91b8-19a2f028ce04}" ma:internalName="TaxCatchAll" ma:showField="CatchAllData" ma:web="fc6c9edb-54ca-4983-bbb5-a7441cb1e5ad">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description="" ma:hidden="true" ma:list="{1c3dd385-d3e3-4029-91b8-19a2f028ce04}" ma:internalName="TaxCatchAllLabel" ma:readOnly="true" ma:showField="CatchAllDataLabel" ma:web="fc6c9edb-54ca-4983-bbb5-a7441cb1e5ad">
      <xsd:complexType>
        <xsd:complexContent>
          <xsd:extension base="dms:MultiChoiceLookup">
            <xsd:sequence>
              <xsd:element name="Value" type="dms:Lookup" maxOccurs="unbounded" minOccurs="0" nillable="true"/>
            </xsd:sequence>
          </xsd:extension>
        </xsd:complexContent>
      </xsd:complexType>
    </xsd:element>
    <xsd:element name="k6ba0e2cdc954060bf98901085f87687" ma:index="17" nillable="true" ma:taxonomy="true" ma:internalName="k6ba0e2cdc954060bf98901085f87687" ma:taxonomyFieldName="Maalgruppe" ma:displayName="Dit erhverv" ma:default="" ma:fieldId="{46ba0e2c-dc95-4060-bf98-901085f87687}" ma:taxonomyMulti="true" ma:sspId="cbc44477-f98c-4052-b3b6-f38697611991" ma:termSetId="ff43cf1c-ad5a-44f3-9587-d5e7712f18cc" ma:anchorId="00000000-0000-0000-0000-000000000000" ma:open="false" ma:isKeyword="false">
      <xsd:complexType>
        <xsd:sequence>
          <xsd:element ref="pc:Terms" minOccurs="0" maxOccurs="1"/>
        </xsd:sequence>
      </xsd:complexType>
    </xsd:element>
    <xsd:element name="p76ece098e494574abf39db544cc9cae" ma:index="19" nillable="true" ma:taxonomy="true" ma:internalName="p76ece098e494574abf39db544cc9cae" ma:taxonomyFieldName="Indgang" ma:displayName="Indgang" ma:default="" ma:fieldId="{976ece09-8e49-4574-abf3-9db544cc9cae}" ma:taxonomyMulti="true" ma:sspId="cbc44477-f98c-4052-b3b6-f38697611991" ma:termSetId="4af8e19f-08fc-4f6e-88ac-b66f377a9941" ma:anchorId="00000000-0000-0000-0000-000000000000" ma:open="false" ma:isKeyword="false">
      <xsd:complexType>
        <xsd:sequence>
          <xsd:element ref="pc:Terms" minOccurs="0" maxOccurs="1"/>
        </xsd:sequence>
      </xsd:complexType>
    </xsd:element>
    <xsd:element name="k422bc72e0ae4180884bc2c40555b078" ma:index="21" nillable="true" ma:taxonomy="true" ma:internalName="k422bc72e0ae4180884bc2c40555b078" ma:taxonomyFieldName="Situationer" ma:displayName="Situationer" ma:default="" ma:fieldId="{4422bc72-e0ae-4180-884b-c2c40555b078}" ma:taxonomyMulti="true" ma:sspId="cbc44477-f98c-4052-b3b6-f38697611991" ma:termSetId="4ba6a4c0-222d-45e8-91ed-47560990d344" ma:anchorId="00000000-0000-0000-0000-000000000000" ma:open="false" ma:isKeyword="false">
      <xsd:complexType>
        <xsd:sequence>
          <xsd:element ref="pc:Terms" minOccurs="0" maxOccurs="1"/>
        </xsd:sequence>
      </xsd:complexType>
    </xsd:element>
    <xsd:element name="o50967b6596d4100821143b50baa8132" ma:index="23" nillable="true" ma:taxonomy="true" ma:internalName="o50967b6596d4100821143b50baa8132" ma:taxonomyFieldName="ErDu" ma:displayName="Er du" ma:default="" ma:fieldId="{850967b6-596d-4100-8211-43b50baa8132}" ma:taxonomyMulti="true" ma:sspId="cbc44477-f98c-4052-b3b6-f38697611991" ma:termSetId="90784dbe-aec3-468f-ab08-f5510d0d89b3" ma:anchorId="00000000-0000-0000-0000-000000000000" ma:open="false" ma:isKeyword="false">
      <xsd:complexType>
        <xsd:sequence>
          <xsd:element ref="pc:Terms" minOccurs="0" maxOccurs="1"/>
        </xsd:sequence>
      </xsd:complexType>
    </xsd:element>
    <xsd:element name="l09c858831b94586a3a92b9ef4213af5" ma:index="25" nillable="true" ma:taxonomy="true" ma:internalName="l09c858831b94586a3a92b9ef4213af5" ma:taxonomyFieldName="Dokumenttyper" ma:displayName="Dokumenttype" ma:readOnly="false" ma:default="" ma:fieldId="{509c8588-31b9-4586-a3a9-2b9ef4213af5}" ma:sspId="cbc44477-f98c-4052-b3b6-f38697611991" ma:termSetId="a79dc6d4-3ab5-45f2-b03e-89c8c5caebce" ma:anchorId="00000000-0000-0000-0000-000000000000" ma:open="false" ma:isKeyword="false">
      <xsd:complexType>
        <xsd:sequence>
          <xsd:element ref="pc:Terms" minOccurs="0" maxOccurs="1"/>
        </xsd:sequence>
      </xsd:complexType>
    </xsd:element>
    <xsd:element name="SharedWithUsers" ma:index="27"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6BA2AF-C978-4F76-B5B6-4B48E09D75A3}">
  <ds:schemaRefs>
    <ds:schemaRef ds:uri="http://schemas.microsoft.com/sharepoint/events"/>
  </ds:schemaRefs>
</ds:datastoreItem>
</file>

<file path=customXml/itemProps2.xml><?xml version="1.0" encoding="utf-8"?>
<ds:datastoreItem xmlns:ds="http://schemas.openxmlformats.org/officeDocument/2006/customXml" ds:itemID="{ACD2A3CA-6C62-4655-BFD9-0F91920C4DAB}">
  <ds:schemaRefs>
    <ds:schemaRef ds:uri="http://schemas.microsoft.com/sharepoint/v3"/>
    <ds:schemaRef ds:uri="http://purl.org/dc/terms/"/>
    <ds:schemaRef ds:uri="fc6c9edb-54ca-4983-bbb5-a7441cb1e5ad"/>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C871F20-D51C-4649-A3FB-304EBDF2BE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c6c9edb-54ca-4983-bbb5-a7441cb1e5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A1CB7E6-3D24-4856-BDB9-16FBED05989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122</TotalTime>
  <Words>498</Words>
  <Application>Microsoft Office PowerPoint</Application>
  <PresentationFormat>Skærmshow (4:3)</PresentationFormat>
  <Paragraphs>70</Paragraphs>
  <Slides>10</Slides>
  <Notes>0</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10</vt:i4>
      </vt:variant>
    </vt:vector>
  </HeadingPairs>
  <TitlesOfParts>
    <vt:vector size="13" baseType="lpstr">
      <vt:lpstr>Arial</vt:lpstr>
      <vt:lpstr>Calibri</vt:lpstr>
      <vt:lpstr>Office Theme</vt:lpstr>
      <vt:lpstr>Download Guiden</vt:lpstr>
      <vt:lpstr>PowerPoint-præsentation</vt:lpstr>
      <vt:lpstr>WELCOME  &lt;indsæt navn på inspektion/land&gt;</vt:lpstr>
      <vt:lpstr>Short Introduction</vt:lpstr>
      <vt:lpstr>Your company name</vt:lpstr>
      <vt:lpstr>[company] facts and figures</vt:lpstr>
      <vt:lpstr>[company] facts and figures</vt:lpstr>
      <vt:lpstr>Insert text about relevant topics</vt:lpstr>
      <vt:lpstr>Any Questions?</vt:lpstr>
      <vt:lpstr>THANK YOU!  </vt:lpstr>
    </vt:vector>
  </TitlesOfParts>
  <Company>Hatch &amp; Bloom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 Skabelon møde inspektion</dc:title>
  <dc:creator>Lobber</dc:creator>
  <cp:lastModifiedBy>Benita Have Ringsted</cp:lastModifiedBy>
  <cp:revision>9</cp:revision>
  <dcterms:created xsi:type="dcterms:W3CDTF">2014-09-22T13:06:58Z</dcterms:created>
  <dcterms:modified xsi:type="dcterms:W3CDTF">2023-05-15T12:08:15Z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0x010100E7FB0231AD0B1C41878E5F66B29D8B4E</vt:lpwstr>
  </property>
  <property fmtid="{D5CDD505-2E9C-101B-9397-08002B2CF9AE}" pid="3" name="_dlc_DocIdItemGuid">
    <vt:lpwstr>2158717d-18ac-4827-ba42-b8a7a3a893ef</vt:lpwstr>
  </property>
  <property fmtid="{D5CDD505-2E9C-101B-9397-08002B2CF9AE}" pid="4" name="Maalgruppe">
    <vt:lpwstr/>
  </property>
  <property fmtid="{D5CDD505-2E9C-101B-9397-08002B2CF9AE}" pid="5" name="Leksikonemner">
    <vt:lpwstr/>
  </property>
</Properties>
</file>